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12/4/2016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Декоративные породы кур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533400"/>
            <a:ext cx="7010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Мясные породы кур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381000"/>
            <a:ext cx="68580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Мясо-яичные породы кур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9200" y="457200"/>
            <a:ext cx="6477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Все яичные породы кур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609600"/>
            <a:ext cx="72390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Бойцовские породы кур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533400"/>
            <a:ext cx="6781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PresentationFormat>Экран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Сергей Устименко</dc:creator>
  <cp:lastModifiedBy>Сергей Устименко</cp:lastModifiedBy>
  <cp:revision>2</cp:revision>
  <dcterms:created xsi:type="dcterms:W3CDTF">2016-12-04T12:25:47Z</dcterms:created>
  <dcterms:modified xsi:type="dcterms:W3CDTF">2016-12-04T12:30:49Z</dcterms:modified>
</cp:coreProperties>
</file>