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78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9" r:id="rId22"/>
    <p:sldId id="280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4C750E-95E9-4754-872C-CABE55D22A80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DA4DF72-929E-45F3-9384-6CB637FBE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4C750E-95E9-4754-872C-CABE55D22A80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4DF72-929E-45F3-9384-6CB637FBE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34C750E-95E9-4754-872C-CABE55D22A80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DA4DF72-929E-45F3-9384-6CB637FBE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4C750E-95E9-4754-872C-CABE55D22A80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4DF72-929E-45F3-9384-6CB637FBE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4C750E-95E9-4754-872C-CABE55D22A80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DA4DF72-929E-45F3-9384-6CB637FBE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4C750E-95E9-4754-872C-CABE55D22A80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4DF72-929E-45F3-9384-6CB637FBE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4C750E-95E9-4754-872C-CABE55D22A80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4DF72-929E-45F3-9384-6CB637FBE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4C750E-95E9-4754-872C-CABE55D22A80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4DF72-929E-45F3-9384-6CB637FBE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4C750E-95E9-4754-872C-CABE55D22A80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4DF72-929E-45F3-9384-6CB637FBE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4C750E-95E9-4754-872C-CABE55D22A80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4DF72-929E-45F3-9384-6CB637FBE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4C750E-95E9-4754-872C-CABE55D22A80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A4DF72-929E-45F3-9384-6CB637FBEB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34C750E-95E9-4754-872C-CABE55D22A80}" type="datetimeFigureOut">
              <a:rPr lang="ru-RU" smtClean="0"/>
              <a:pPr/>
              <a:t>08.07.2017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DA4DF72-929E-45F3-9384-6CB637FBEB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гол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столюд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8643997" cy="642942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дежда фарао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лассари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357982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дежда жнщин калазари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357982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дежда др. егип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ловные убо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14422"/>
            <a:ext cx="7786742" cy="535306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dirty="0" smtClean="0"/>
              <a:t>Головные уборы Египтян</a:t>
            </a:r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105906" cy="635798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643998" cy="635798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мво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2984"/>
            <a:ext cx="8429684" cy="550072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dirty="0" smtClean="0"/>
              <a:t>символика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357321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Задание :Выполнить нагрудное украшение - пектораль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1785926"/>
            <a:ext cx="8001056" cy="4786346"/>
          </a:xfrm>
        </p:spPr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Замысел</a:t>
            </a:r>
          </a:p>
          <a:p>
            <a:pPr algn="l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Расположение композиции на листе</a:t>
            </a:r>
          </a:p>
          <a:p>
            <a:pPr algn="l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рисунка в карандаше</a:t>
            </a:r>
          </a:p>
          <a:p>
            <a:pPr algn="l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рисунка в цвете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уки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786190"/>
            <a:ext cx="4214842" cy="2928958"/>
          </a:xfrm>
          <a:prstGeom prst="rect">
            <a:avLst/>
          </a:prstGeom>
        </p:spPr>
      </p:pic>
      <p:pic>
        <p:nvPicPr>
          <p:cNvPr id="11" name="Рисунок 10" descr="украшени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214290"/>
            <a:ext cx="4214841" cy="6429420"/>
          </a:xfrm>
          <a:prstGeom prst="rect">
            <a:avLst/>
          </a:prstGeom>
        </p:spPr>
      </p:pic>
      <p:pic>
        <p:nvPicPr>
          <p:cNvPr id="12" name="Рисунок 11" descr="украшение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85728"/>
            <a:ext cx="3929090" cy="3357586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тораль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14313"/>
            <a:ext cx="8572500" cy="6357937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рем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643998" cy="6357982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е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572560" cy="6286544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00131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Итог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8215370" cy="4138626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Сегодня я узнал…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Теперь я могу…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Меня удивило…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Через украшения Древние Египтяне выражали…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- Украшения в Древнем Египте выполняли роль…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8572560" cy="6572272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про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429684" cy="6286544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ра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01122" cy="642942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ме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8572560" cy="6215106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429684" cy="642942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35798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дежда схен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52"/>
            <a:ext cx="8572560" cy="650085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126</TotalTime>
  <Words>50</Words>
  <Application>Microsoft Office PowerPoint</Application>
  <PresentationFormat>Экран (4:3)</PresentationFormat>
  <Paragraphs>14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Головные уборы Египтян</vt:lpstr>
      <vt:lpstr>Слайд 16</vt:lpstr>
      <vt:lpstr>Слайд 17</vt:lpstr>
      <vt:lpstr>символика</vt:lpstr>
      <vt:lpstr>Задание :Выполнить нагрудное украшение - пектораль</vt:lpstr>
      <vt:lpstr>Слайд 20</vt:lpstr>
      <vt:lpstr>Слайд 21</vt:lpstr>
      <vt:lpstr>Слайд 22</vt:lpstr>
      <vt:lpstr>Итог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17</cp:revision>
  <dcterms:created xsi:type="dcterms:W3CDTF">2017-07-07T08:12:10Z</dcterms:created>
  <dcterms:modified xsi:type="dcterms:W3CDTF">2017-07-08T12:17:04Z</dcterms:modified>
</cp:coreProperties>
</file>